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327" r:id="rId5"/>
    <p:sldId id="278" r:id="rId6"/>
    <p:sldId id="337" r:id="rId7"/>
    <p:sldId id="339" r:id="rId8"/>
    <p:sldId id="340" r:id="rId9"/>
    <p:sldId id="341" r:id="rId10"/>
    <p:sldId id="342" r:id="rId11"/>
    <p:sldId id="347" r:id="rId12"/>
    <p:sldId id="343" r:id="rId13"/>
    <p:sldId id="344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3" d="100"/>
          <a:sy n="83" d="100"/>
        </p:scale>
        <p:origin x="-392" y="-5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85786" y="785800"/>
            <a:ext cx="71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希希一篇作文一共写出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448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希希平均每行写多少个字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2" name="矩形 11"/>
          <p:cNvSpPr/>
          <p:nvPr/>
        </p:nvSpPr>
        <p:spPr>
          <a:xfrm>
            <a:off x="1928794" y="3000378"/>
            <a:ext cx="57150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112÷8=14(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4" name="矩形 3"/>
          <p:cNvSpPr/>
          <p:nvPr/>
        </p:nvSpPr>
        <p:spPr>
          <a:xfrm>
            <a:off x="1285852" y="3786196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希希平均每行写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个字。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H172.EPS" descr="id:2147490152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3042" y="1857370"/>
            <a:ext cx="4214842" cy="93303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1472" y="571486"/>
            <a:ext cx="805914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0,4,5,9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填在下面方框内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使商最大。</a:t>
            </a:r>
          </a:p>
        </p:txBody>
      </p:sp>
      <p:sp>
        <p:nvSpPr>
          <p:cNvPr id="5" name="矩形 4"/>
          <p:cNvSpPr/>
          <p:nvPr/>
        </p:nvSpPr>
        <p:spPr>
          <a:xfrm>
            <a:off x="1714480" y="2071684"/>
            <a:ext cx="46434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4       9     5    0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71486"/>
            <a:ext cx="8286808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一列火车长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它以每秒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米的速度通过一座长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538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米的大桥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从车头上桥到车尾离桥一共需要多长时间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1357290" y="2643188"/>
            <a:ext cx="34290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246+538=784(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6" name="矩形 5"/>
          <p:cNvSpPr/>
          <p:nvPr/>
        </p:nvSpPr>
        <p:spPr>
          <a:xfrm>
            <a:off x="4357686" y="2643188"/>
            <a:ext cx="34290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784÷8=98(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8" name="矩形 7"/>
          <p:cNvSpPr/>
          <p:nvPr/>
        </p:nvSpPr>
        <p:spPr>
          <a:xfrm>
            <a:off x="1571604" y="3714758"/>
            <a:ext cx="607223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一共需要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71604" y="2000246"/>
            <a:ext cx="73191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三位数除以一位数的笔算、验算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1472" y="2428874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857238"/>
            <a:ext cx="778671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里填上合适的数。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÷3=6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÷5=8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÷4=6……2</a:t>
            </a:r>
          </a:p>
        </p:txBody>
      </p:sp>
      <p:sp>
        <p:nvSpPr>
          <p:cNvPr id="14" name="矩形 13"/>
          <p:cNvSpPr/>
          <p:nvPr/>
        </p:nvSpPr>
        <p:spPr>
          <a:xfrm>
            <a:off x="285720" y="150018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28926" y="1500180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15008" y="1505447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20" y="2500312"/>
            <a:ext cx="8429652" cy="1950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在没有余数的除法算式中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被除数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有余数的除法算式中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余数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被除数。用此原理可检查计算是否正确。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714362"/>
            <a:ext cx="87154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160÷2=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600÷2=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630÷7=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200÷5=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68÷2=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84÷4=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50÷5=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64÷2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150÷3=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720÷8=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1500÷5=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3000÷6=</a:t>
            </a:r>
          </a:p>
        </p:txBody>
      </p:sp>
      <p:sp>
        <p:nvSpPr>
          <p:cNvPr id="4" name="矩形 3"/>
          <p:cNvSpPr/>
          <p:nvPr/>
        </p:nvSpPr>
        <p:spPr>
          <a:xfrm>
            <a:off x="2071670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</a:p>
        </p:txBody>
      </p:sp>
      <p:sp>
        <p:nvSpPr>
          <p:cNvPr id="5" name="矩形 4"/>
          <p:cNvSpPr/>
          <p:nvPr/>
        </p:nvSpPr>
        <p:spPr>
          <a:xfrm>
            <a:off x="4500562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</a:p>
        </p:txBody>
      </p:sp>
      <p:sp>
        <p:nvSpPr>
          <p:cNvPr id="6" name="矩形 5"/>
          <p:cNvSpPr/>
          <p:nvPr/>
        </p:nvSpPr>
        <p:spPr>
          <a:xfrm>
            <a:off x="7000892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</a:p>
        </p:txBody>
      </p:sp>
      <p:sp>
        <p:nvSpPr>
          <p:cNvPr id="7" name="矩形 6"/>
          <p:cNvSpPr/>
          <p:nvPr/>
        </p:nvSpPr>
        <p:spPr>
          <a:xfrm>
            <a:off x="2071670" y="1719761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</a:p>
        </p:txBody>
      </p:sp>
      <p:sp>
        <p:nvSpPr>
          <p:cNvPr id="8" name="矩形 7"/>
          <p:cNvSpPr/>
          <p:nvPr/>
        </p:nvSpPr>
        <p:spPr>
          <a:xfrm>
            <a:off x="4286248" y="1791199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</a:p>
        </p:txBody>
      </p:sp>
      <p:sp>
        <p:nvSpPr>
          <p:cNvPr id="9" name="矩形 8"/>
          <p:cNvSpPr/>
          <p:nvPr/>
        </p:nvSpPr>
        <p:spPr>
          <a:xfrm>
            <a:off x="6858016" y="178593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</a:p>
        </p:txBody>
      </p:sp>
      <p:sp>
        <p:nvSpPr>
          <p:cNvPr id="16" name="矩形 15"/>
          <p:cNvSpPr/>
          <p:nvPr/>
        </p:nvSpPr>
        <p:spPr>
          <a:xfrm>
            <a:off x="1714480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  <p:sp>
        <p:nvSpPr>
          <p:cNvPr id="17" name="矩形 16"/>
          <p:cNvSpPr/>
          <p:nvPr/>
        </p:nvSpPr>
        <p:spPr>
          <a:xfrm>
            <a:off x="4143372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</a:p>
        </p:txBody>
      </p:sp>
      <p:sp>
        <p:nvSpPr>
          <p:cNvPr id="18" name="矩形 17"/>
          <p:cNvSpPr/>
          <p:nvPr/>
        </p:nvSpPr>
        <p:spPr>
          <a:xfrm>
            <a:off x="7072330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</a:p>
        </p:txBody>
      </p:sp>
      <p:sp>
        <p:nvSpPr>
          <p:cNvPr id="19" name="矩形 18"/>
          <p:cNvSpPr/>
          <p:nvPr/>
        </p:nvSpPr>
        <p:spPr>
          <a:xfrm>
            <a:off x="2143108" y="342900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</a:p>
        </p:txBody>
      </p:sp>
      <p:sp>
        <p:nvSpPr>
          <p:cNvPr id="20" name="矩形 19"/>
          <p:cNvSpPr/>
          <p:nvPr/>
        </p:nvSpPr>
        <p:spPr>
          <a:xfrm>
            <a:off x="4572000" y="342900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</a:p>
        </p:txBody>
      </p:sp>
      <p:sp>
        <p:nvSpPr>
          <p:cNvPr id="21" name="矩形 20"/>
          <p:cNvSpPr/>
          <p:nvPr/>
        </p:nvSpPr>
        <p:spPr>
          <a:xfrm>
            <a:off x="7072330" y="3429006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714362"/>
            <a:ext cx="8059148" cy="3894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(1)236÷5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的商的最高位在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根据给出的式子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直接填答案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164÷4=41,41×4=(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),877÷7=125……2,125×7+2=(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4929190" y="1357304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</a:p>
        </p:txBody>
      </p:sp>
      <p:sp>
        <p:nvSpPr>
          <p:cNvPr id="8" name="矩形 7"/>
          <p:cNvSpPr/>
          <p:nvPr/>
        </p:nvSpPr>
        <p:spPr>
          <a:xfrm>
            <a:off x="1142976" y="2000246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</a:p>
        </p:txBody>
      </p:sp>
      <p:sp>
        <p:nvSpPr>
          <p:cNvPr id="9" name="矩形 8"/>
          <p:cNvSpPr/>
          <p:nvPr/>
        </p:nvSpPr>
        <p:spPr>
          <a:xfrm>
            <a:off x="3786182" y="3333284"/>
            <a:ext cx="12144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5984" y="3976226"/>
            <a:ext cx="13573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877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526852"/>
            <a:ext cx="85725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=56……3,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除数最小是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这时被除数是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52÷3,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要使商是三位数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中最小应填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要使商是两位数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中应填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有一个除法算式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被除数是商的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商是除数的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没有余数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这个除法算式是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)÷(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642910" y="1142990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29256" y="500048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86644" y="1785932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14810" y="2500312"/>
            <a:ext cx="10715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2000" y="3714758"/>
            <a:ext cx="328614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642924"/>
            <a:ext cx="80591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列竖式计算下列各题并验算。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486÷3=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417÷3=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227÷3=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428÷6=</a:t>
            </a:r>
          </a:p>
        </p:txBody>
      </p:sp>
      <p:sp>
        <p:nvSpPr>
          <p:cNvPr id="9" name="矩形 8"/>
          <p:cNvSpPr/>
          <p:nvPr/>
        </p:nvSpPr>
        <p:spPr>
          <a:xfrm>
            <a:off x="1928794" y="1214428"/>
            <a:ext cx="8404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21705" y="1285866"/>
            <a:ext cx="1050559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139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71670" y="1928808"/>
            <a:ext cx="178595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75……2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72132" y="1928808"/>
            <a:ext cx="178595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71……2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357422" y="3357568"/>
            <a:ext cx="55007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竖式及验算略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0" grpId="0"/>
      <p:bldP spid="21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857238"/>
            <a:ext cx="805914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水果店运来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429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千克苹果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用同样的箱子装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每箱能装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准备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个箱子够吗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矩形 9"/>
          <p:cNvSpPr/>
          <p:nvPr/>
        </p:nvSpPr>
        <p:spPr>
          <a:xfrm>
            <a:off x="1214414" y="2643188"/>
            <a:ext cx="63579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429÷8=53(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)……5(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00298" y="3500444"/>
            <a:ext cx="321471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85786" y="785800"/>
            <a:ext cx="71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希希一篇作文一共写出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448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希希平均每面写多少个字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2" name="矩形 11"/>
          <p:cNvSpPr/>
          <p:nvPr/>
        </p:nvSpPr>
        <p:spPr>
          <a:xfrm>
            <a:off x="2071670" y="2928940"/>
            <a:ext cx="57150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448÷4=112(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4" name="矩形 3"/>
          <p:cNvSpPr/>
          <p:nvPr/>
        </p:nvSpPr>
        <p:spPr>
          <a:xfrm>
            <a:off x="1357290" y="3571882"/>
            <a:ext cx="57150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希希平均每面写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个字。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496</Words>
  <Application>Microsoft Office PowerPoint</Application>
  <PresentationFormat>全屏显示(16:9)</PresentationFormat>
  <Paragraphs>78</Paragraphs>
  <Slides>13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336</cp:revision>
  <dcterms:created xsi:type="dcterms:W3CDTF">2018-12-06T02:32:00Z</dcterms:created>
  <dcterms:modified xsi:type="dcterms:W3CDTF">2021-01-03T09:16:55Z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